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861" r:id="rId2"/>
    <p:sldId id="1049" r:id="rId3"/>
    <p:sldId id="1048" r:id="rId4"/>
    <p:sldId id="1069" r:id="rId5"/>
    <p:sldId id="1052" r:id="rId6"/>
    <p:sldId id="1070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466" autoAdjust="0"/>
    <p:restoredTop sz="82397" autoAdjust="0"/>
  </p:normalViewPr>
  <p:slideViewPr>
    <p:cSldViewPr>
      <p:cViewPr varScale="1">
        <p:scale>
          <a:sx n="204" d="100"/>
          <a:sy n="204" d="100"/>
        </p:scale>
        <p:origin x="832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5/6/21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619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640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36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24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0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Galatians 5:7-16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concentrating on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13-15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713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freedom Christ has set us free;  stand firm therefore, and do not submit again to a yoke of slavery.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Look:  I, Paul, say to you that if you accept circumcision, Christ will be of no advantage to you.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testify again to every man who accepts circumcision that he is obligated to keep the whole law.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You are severed from Christ, you who would be justified by the law;  you have fallen away from grace.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through the Spirit, by faith, we ourselves eagerly wait for the hope of righteousness.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in Christ Jesus neither circumcision nor uncircumcision counts for anything, but only faith working through love.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5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70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31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3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You were running well.  Who hindered you from obeying the truth?  </a:t>
            </a:r>
            <a:r>
              <a:rPr lang="en-AU" sz="31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3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This persuasion is not from him who calls you.  </a:t>
            </a:r>
            <a:r>
              <a:rPr lang="en-AU" sz="31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3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little leaven leavens the whole lump.  </a:t>
            </a:r>
            <a:r>
              <a:rPr lang="en-AU" sz="31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3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have confidence in the Lord that you will take no other view, and the one who is troubling you will bear the penalty, whoever he is.  </a:t>
            </a:r>
            <a:r>
              <a:rPr lang="en-AU" sz="31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3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if I, brothers, still preach circumcision, why am I still being persecuted?  In that case the offense of the cross has been removed.  </a:t>
            </a:r>
            <a:r>
              <a:rPr lang="en-AU" sz="31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3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wish those who unsettle you would emasculate themselves!</a:t>
            </a:r>
            <a:r>
              <a:rPr lang="en-AU" sz="3100" dirty="0">
                <a:solidFill>
                  <a:schemeClr val="bg1"/>
                </a:solidFill>
              </a:rPr>
              <a:t> </a:t>
            </a:r>
            <a:endParaRPr lang="en-AU" sz="31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32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281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you were called to freedom, brothers.  Only do not use your freedom as an opportunity for the flesh, but through love serve one another.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the whole law is fulfilled in one word:  “You shall love your neighbour as yourself.”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if you bite and devour one another, watch out that you are not consumed by one another. </a:t>
            </a:r>
            <a:endParaRPr lang="en-AU" sz="2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I say, walk by the Spirit, and you will not gratify the desires of the flesh.  </a:t>
            </a:r>
            <a:endParaRPr lang="en-AU" sz="2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8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C09FE1B-B996-A44E-A2FB-700575840813}"/>
              </a:ext>
            </a:extLst>
          </p:cNvPr>
          <p:cNvSpPr txBox="1"/>
          <p:nvPr/>
        </p:nvSpPr>
        <p:spPr>
          <a:xfrm>
            <a:off x="0" y="6237"/>
            <a:ext cx="91248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... but only faith working through Love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3C23F2-F475-074D-A4E4-888CC1A43FB8}"/>
              </a:ext>
            </a:extLst>
          </p:cNvPr>
          <p:cNvSpPr/>
          <p:nvPr/>
        </p:nvSpPr>
        <p:spPr>
          <a:xfrm>
            <a:off x="2267744" y="3937620"/>
            <a:ext cx="3584179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do not use your freedom as an opportunity for the flesh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2994" y="365196"/>
            <a:ext cx="91411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Freed from enslavement to Old Covenantal Law / religious practices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A6E5465-F132-9C49-A947-14616108EEC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6733" y="718024"/>
            <a:ext cx="3315190" cy="24863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9D584A-0A70-534A-ABCE-2F1BB372AD57}"/>
              </a:ext>
            </a:extLst>
          </p:cNvPr>
          <p:cNvSpPr txBox="1"/>
          <p:nvPr/>
        </p:nvSpPr>
        <p:spPr>
          <a:xfrm>
            <a:off x="592517" y="831762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u="sng" dirty="0">
                <a:solidFill>
                  <a:schemeClr val="bg1"/>
                </a:solidFill>
              </a:rPr>
              <a:t>Legalism</a:t>
            </a:r>
            <a:r>
              <a:rPr lang="en-AU" dirty="0">
                <a:solidFill>
                  <a:schemeClr val="bg1"/>
                </a:solidFill>
              </a:rPr>
              <a:t>: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 must keep the Law to be a proper Christian”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Enslaved to the Law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F2335B-DD18-4B41-8CB7-D42FDEC0CE9E}"/>
              </a:ext>
            </a:extLst>
          </p:cNvPr>
          <p:cNvSpPr txBox="1"/>
          <p:nvPr/>
        </p:nvSpPr>
        <p:spPr>
          <a:xfrm>
            <a:off x="5633077" y="779631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u="sng" dirty="0">
                <a:solidFill>
                  <a:schemeClr val="bg1"/>
                </a:solidFill>
              </a:rPr>
              <a:t>Licentiousness</a:t>
            </a:r>
            <a:r>
              <a:rPr lang="en-AU" dirty="0">
                <a:solidFill>
                  <a:schemeClr val="bg1"/>
                </a:solidFill>
              </a:rPr>
              <a:t>: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 don’t have to keep the Law.  I can do whatever I feel like.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Enslaved to the flesh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7F4261-E846-AC44-8D63-1EF03EAFEC8C}"/>
              </a:ext>
            </a:extLst>
          </p:cNvPr>
          <p:cNvSpPr txBox="1"/>
          <p:nvPr/>
        </p:nvSpPr>
        <p:spPr>
          <a:xfrm>
            <a:off x="3184804" y="1933793"/>
            <a:ext cx="2088233" cy="646331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0"/>
                  <a:lumOff val="100000"/>
                  <a:alpha val="0"/>
                </a:schemeClr>
              </a:gs>
              <a:gs pos="100000">
                <a:schemeClr val="accent4">
                  <a:lumMod val="0"/>
                  <a:lumOff val="100000"/>
                  <a:alpha val="0"/>
                </a:schemeClr>
              </a:gs>
              <a:gs pos="68000">
                <a:schemeClr val="accent4">
                  <a:lumMod val="10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AU" u="sng" dirty="0">
                <a:solidFill>
                  <a:schemeClr val="bg1"/>
                </a:solidFill>
              </a:rPr>
              <a:t>Saved by Grace</a:t>
            </a:r>
          </a:p>
          <a:p>
            <a:pPr algn="ctr"/>
            <a:r>
              <a:rPr lang="en-AU" u="sng" dirty="0">
                <a:solidFill>
                  <a:schemeClr val="bg1"/>
                </a:solidFill>
              </a:rPr>
              <a:t>Living by the Spirit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00DC30-4983-C54F-9858-C7418DB26DF4}"/>
              </a:ext>
            </a:extLst>
          </p:cNvPr>
          <p:cNvSpPr txBox="1"/>
          <p:nvPr/>
        </p:nvSpPr>
        <p:spPr>
          <a:xfrm>
            <a:off x="3269" y="3202341"/>
            <a:ext cx="91411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Freed from enslavement to ‘the flesh’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37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1" grpId="0"/>
      <p:bldP spid="16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C09FE1B-B996-A44E-A2FB-700575840813}"/>
              </a:ext>
            </a:extLst>
          </p:cNvPr>
          <p:cNvSpPr txBox="1"/>
          <p:nvPr/>
        </p:nvSpPr>
        <p:spPr>
          <a:xfrm>
            <a:off x="0" y="6237"/>
            <a:ext cx="91248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... but only faith working through Love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3C23F2-F475-074D-A4E4-888CC1A43FB8}"/>
              </a:ext>
            </a:extLst>
          </p:cNvPr>
          <p:cNvSpPr/>
          <p:nvPr/>
        </p:nvSpPr>
        <p:spPr>
          <a:xfrm>
            <a:off x="493960" y="3901502"/>
            <a:ext cx="835292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you were called to freedom, brothers.  Only do not use your freedom as an opportunity for the flesh,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through love serve one another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7FEA0F-7AA5-8845-A093-79DDDF7472EC}"/>
              </a:ext>
            </a:extLst>
          </p:cNvPr>
          <p:cNvSpPr txBox="1"/>
          <p:nvPr/>
        </p:nvSpPr>
        <p:spPr>
          <a:xfrm>
            <a:off x="35496" y="4547833"/>
            <a:ext cx="856895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love, we serve each other (at great personal cost)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a servant/slave of the other, means “I put them first”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2994" y="365196"/>
            <a:ext cx="91411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Freed from enslavement to Old Covenantal Law / religious practices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A6E5465-F132-9C49-A947-14616108EEC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6733" y="718024"/>
            <a:ext cx="3315190" cy="24863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9D584A-0A70-534A-ABCE-2F1BB372AD57}"/>
              </a:ext>
            </a:extLst>
          </p:cNvPr>
          <p:cNvSpPr txBox="1"/>
          <p:nvPr/>
        </p:nvSpPr>
        <p:spPr>
          <a:xfrm>
            <a:off x="592517" y="831762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u="sng" dirty="0">
                <a:solidFill>
                  <a:schemeClr val="bg1"/>
                </a:solidFill>
              </a:rPr>
              <a:t>Legalism</a:t>
            </a:r>
            <a:r>
              <a:rPr lang="en-AU" dirty="0">
                <a:solidFill>
                  <a:schemeClr val="bg1"/>
                </a:solidFill>
              </a:rPr>
              <a:t>: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 must keep the Law to be a proper Christian”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Enslaved to the Law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F2335B-DD18-4B41-8CB7-D42FDEC0CE9E}"/>
              </a:ext>
            </a:extLst>
          </p:cNvPr>
          <p:cNvSpPr txBox="1"/>
          <p:nvPr/>
        </p:nvSpPr>
        <p:spPr>
          <a:xfrm>
            <a:off x="5633077" y="779631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u="sng" dirty="0">
                <a:solidFill>
                  <a:schemeClr val="bg1"/>
                </a:solidFill>
              </a:rPr>
              <a:t>Licentiousness</a:t>
            </a:r>
            <a:r>
              <a:rPr lang="en-AU" dirty="0">
                <a:solidFill>
                  <a:schemeClr val="bg1"/>
                </a:solidFill>
              </a:rPr>
              <a:t>: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 don’t have to keep the Law.  I can do whatever I feel like.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Enslaved to the flesh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7F4261-E846-AC44-8D63-1EF03EAFEC8C}"/>
              </a:ext>
            </a:extLst>
          </p:cNvPr>
          <p:cNvSpPr txBox="1"/>
          <p:nvPr/>
        </p:nvSpPr>
        <p:spPr>
          <a:xfrm>
            <a:off x="3184804" y="1933793"/>
            <a:ext cx="2088233" cy="646331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0"/>
                  <a:lumOff val="100000"/>
                  <a:alpha val="0"/>
                </a:schemeClr>
              </a:gs>
              <a:gs pos="100000">
                <a:schemeClr val="accent4">
                  <a:lumMod val="0"/>
                  <a:lumOff val="100000"/>
                  <a:alpha val="0"/>
                </a:schemeClr>
              </a:gs>
              <a:gs pos="68000">
                <a:schemeClr val="accent4">
                  <a:lumMod val="10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AU" u="sng" dirty="0">
                <a:solidFill>
                  <a:schemeClr val="bg1"/>
                </a:solidFill>
              </a:rPr>
              <a:t>Saved by Grace</a:t>
            </a:r>
          </a:p>
          <a:p>
            <a:pPr algn="ctr"/>
            <a:r>
              <a:rPr lang="en-AU" u="sng" dirty="0">
                <a:solidFill>
                  <a:schemeClr val="bg1"/>
                </a:solidFill>
              </a:rPr>
              <a:t>Living by the Spirit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00DC30-4983-C54F-9858-C7418DB26DF4}"/>
              </a:ext>
            </a:extLst>
          </p:cNvPr>
          <p:cNvSpPr txBox="1"/>
          <p:nvPr/>
        </p:nvSpPr>
        <p:spPr>
          <a:xfrm>
            <a:off x="3269" y="3202341"/>
            <a:ext cx="485676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Freed from enslavement to ‘the flesh’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8EB3676-D92A-0D44-855B-21978B2CAE60}"/>
              </a:ext>
            </a:extLst>
          </p:cNvPr>
          <p:cNvSpPr txBox="1"/>
          <p:nvPr/>
        </p:nvSpPr>
        <p:spPr>
          <a:xfrm>
            <a:off x="2857" y="3525506"/>
            <a:ext cx="91411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Freed to Love and serve our brothers and sisters in Christ (as a slave)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2AC217-B77F-494E-B761-069F4AFE9AAA}"/>
              </a:ext>
            </a:extLst>
          </p:cNvPr>
          <p:cNvSpPr txBox="1"/>
          <p:nvPr/>
        </p:nvSpPr>
        <p:spPr>
          <a:xfrm>
            <a:off x="3184804" y="2507080"/>
            <a:ext cx="2088233" cy="646331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0"/>
                  <a:lumOff val="100000"/>
                  <a:alpha val="0"/>
                </a:schemeClr>
              </a:gs>
              <a:gs pos="100000">
                <a:schemeClr val="accent4">
                  <a:lumMod val="0"/>
                  <a:lumOff val="100000"/>
                  <a:alpha val="0"/>
                </a:schemeClr>
              </a:gs>
              <a:gs pos="68000">
                <a:schemeClr val="accent4">
                  <a:lumMod val="100000"/>
                  <a:alpha val="56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Fulfilling the Law with Christian love</a:t>
            </a:r>
          </a:p>
        </p:txBody>
      </p:sp>
    </p:spTree>
    <p:extLst>
      <p:ext uri="{BB962C8B-B14F-4D97-AF65-F5344CB8AC3E}">
        <p14:creationId xmlns:p14="http://schemas.microsoft.com/office/powerpoint/2010/main" val="268317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127258</TotalTime>
  <Words>596</Words>
  <Application>Microsoft Macintosh PowerPoint</Application>
  <PresentationFormat>On-screen Show (16:10)</PresentationFormat>
  <Paragraphs>45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2145</cp:revision>
  <cp:lastPrinted>2021-05-07T01:31:58Z</cp:lastPrinted>
  <dcterms:created xsi:type="dcterms:W3CDTF">2016-11-04T06:28:01Z</dcterms:created>
  <dcterms:modified xsi:type="dcterms:W3CDTF">2021-05-07T01:36:21Z</dcterms:modified>
</cp:coreProperties>
</file>